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58" r:id="rId4"/>
    <p:sldId id="259" r:id="rId5"/>
    <p:sldId id="260" r:id="rId6"/>
    <p:sldId id="261" r:id="rId7"/>
    <p:sldId id="262" r:id="rId8"/>
  </p:sldIdLst>
  <p:sldSz cx="6858000" cy="9144000" type="screen4x3"/>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39" d="100"/>
          <a:sy n="39" d="100"/>
        </p:scale>
        <p:origin x="-2100" y="-108"/>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514350" y="2840568"/>
            <a:ext cx="5829300" cy="1960033"/>
          </a:xfrm>
        </p:spPr>
        <p:txBody>
          <a:bodyPr/>
          <a:lstStyle/>
          <a:p>
            <a:r>
              <a:rPr lang="es-ES" smtClean="0"/>
              <a:t>Haga clic para modificar el estilo de título del patrón</a:t>
            </a:r>
            <a:endParaRPr lang="es-EC"/>
          </a:p>
        </p:txBody>
      </p:sp>
      <p:sp>
        <p:nvSpPr>
          <p:cNvPr id="3" name="2 Subtítulo"/>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C"/>
          </a:p>
        </p:txBody>
      </p:sp>
      <p:sp>
        <p:nvSpPr>
          <p:cNvPr id="4" name="3 Marcador de fecha"/>
          <p:cNvSpPr>
            <a:spLocks noGrp="1"/>
          </p:cNvSpPr>
          <p:nvPr>
            <p:ph type="dt" sz="half" idx="10"/>
          </p:nvPr>
        </p:nvSpPr>
        <p:spPr/>
        <p:txBody>
          <a:bodyPr/>
          <a:lstStyle/>
          <a:p>
            <a:fld id="{23310DB3-3025-4344-8FE1-E5AC7EC730D9}" type="datetimeFigureOut">
              <a:rPr lang="es-EC" smtClean="0"/>
              <a:t>03/10/2012</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C24B66B9-29C0-42AA-8F70-E1B05A8F0C9C}" type="slidenum">
              <a:rPr lang="es-EC" smtClean="0"/>
              <a:t>‹Nº›</a:t>
            </a:fld>
            <a:endParaRPr lang="es-EC"/>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fecha"/>
          <p:cNvSpPr>
            <a:spLocks noGrp="1"/>
          </p:cNvSpPr>
          <p:nvPr>
            <p:ph type="dt" sz="half" idx="10"/>
          </p:nvPr>
        </p:nvSpPr>
        <p:spPr/>
        <p:txBody>
          <a:bodyPr/>
          <a:lstStyle/>
          <a:p>
            <a:fld id="{23310DB3-3025-4344-8FE1-E5AC7EC730D9}" type="datetimeFigureOut">
              <a:rPr lang="es-EC" smtClean="0"/>
              <a:t>03/10/2012</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C24B66B9-29C0-42AA-8F70-E1B05A8F0C9C}" type="slidenum">
              <a:rPr lang="es-EC" smtClean="0"/>
              <a:t>‹Nº›</a:t>
            </a:fld>
            <a:endParaRPr lang="es-EC"/>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4972050" y="366185"/>
            <a:ext cx="1543050" cy="7802033"/>
          </a:xfrm>
        </p:spPr>
        <p:txBody>
          <a:bodyPr vert="eaVert"/>
          <a:lstStyle/>
          <a:p>
            <a:r>
              <a:rPr lang="es-ES" smtClean="0"/>
              <a:t>Haga clic para modificar el estilo de título del patrón</a:t>
            </a:r>
            <a:endParaRPr lang="es-EC"/>
          </a:p>
        </p:txBody>
      </p:sp>
      <p:sp>
        <p:nvSpPr>
          <p:cNvPr id="3" name="2 Marcador de texto vertical"/>
          <p:cNvSpPr>
            <a:spLocks noGrp="1"/>
          </p:cNvSpPr>
          <p:nvPr>
            <p:ph type="body" orient="vert" idx="1"/>
          </p:nvPr>
        </p:nvSpPr>
        <p:spPr>
          <a:xfrm>
            <a:off x="342900" y="366185"/>
            <a:ext cx="4514850" cy="7802033"/>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fecha"/>
          <p:cNvSpPr>
            <a:spLocks noGrp="1"/>
          </p:cNvSpPr>
          <p:nvPr>
            <p:ph type="dt" sz="half" idx="10"/>
          </p:nvPr>
        </p:nvSpPr>
        <p:spPr/>
        <p:txBody>
          <a:bodyPr/>
          <a:lstStyle/>
          <a:p>
            <a:fld id="{23310DB3-3025-4344-8FE1-E5AC7EC730D9}" type="datetimeFigureOut">
              <a:rPr lang="es-EC" smtClean="0"/>
              <a:t>03/10/2012</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C24B66B9-29C0-42AA-8F70-E1B05A8F0C9C}" type="slidenum">
              <a:rPr lang="es-EC" smtClean="0"/>
              <a:t>‹Nº›</a:t>
            </a:fld>
            <a:endParaRPr lang="es-EC"/>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fecha"/>
          <p:cNvSpPr>
            <a:spLocks noGrp="1"/>
          </p:cNvSpPr>
          <p:nvPr>
            <p:ph type="dt" sz="half" idx="10"/>
          </p:nvPr>
        </p:nvSpPr>
        <p:spPr/>
        <p:txBody>
          <a:bodyPr/>
          <a:lstStyle/>
          <a:p>
            <a:fld id="{23310DB3-3025-4344-8FE1-E5AC7EC730D9}" type="datetimeFigureOut">
              <a:rPr lang="es-EC" smtClean="0"/>
              <a:t>03/10/2012</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C24B66B9-29C0-42AA-8F70-E1B05A8F0C9C}" type="slidenum">
              <a:rPr lang="es-EC" smtClean="0"/>
              <a:t>‹Nº›</a:t>
            </a:fld>
            <a:endParaRPr lang="es-EC"/>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541735" y="5875867"/>
            <a:ext cx="5829300" cy="1816100"/>
          </a:xfrm>
        </p:spPr>
        <p:txBody>
          <a:bodyPr anchor="t"/>
          <a:lstStyle>
            <a:lvl1pPr algn="l">
              <a:defRPr sz="4000" b="1" cap="all"/>
            </a:lvl1pPr>
          </a:lstStyle>
          <a:p>
            <a:r>
              <a:rPr lang="es-ES" smtClean="0"/>
              <a:t>Haga clic para modificar el estilo de título del patrón</a:t>
            </a:r>
            <a:endParaRPr lang="es-EC"/>
          </a:p>
        </p:txBody>
      </p:sp>
      <p:sp>
        <p:nvSpPr>
          <p:cNvPr id="3" name="2 Marcador de texto"/>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23310DB3-3025-4344-8FE1-E5AC7EC730D9}" type="datetimeFigureOut">
              <a:rPr lang="es-EC" smtClean="0"/>
              <a:t>03/10/2012</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C24B66B9-29C0-42AA-8F70-E1B05A8F0C9C}" type="slidenum">
              <a:rPr lang="es-EC" smtClean="0"/>
              <a:t>‹Nº›</a:t>
            </a:fld>
            <a:endParaRPr lang="es-EC"/>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contenido"/>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contenido"/>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5" name="4 Marcador de fecha"/>
          <p:cNvSpPr>
            <a:spLocks noGrp="1"/>
          </p:cNvSpPr>
          <p:nvPr>
            <p:ph type="dt" sz="half" idx="10"/>
          </p:nvPr>
        </p:nvSpPr>
        <p:spPr/>
        <p:txBody>
          <a:bodyPr/>
          <a:lstStyle/>
          <a:p>
            <a:fld id="{23310DB3-3025-4344-8FE1-E5AC7EC730D9}" type="datetimeFigureOut">
              <a:rPr lang="es-EC" smtClean="0"/>
              <a:t>03/10/2012</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C24B66B9-29C0-42AA-8F70-E1B05A8F0C9C}" type="slidenum">
              <a:rPr lang="es-EC" smtClean="0"/>
              <a:t>‹Nº›</a:t>
            </a:fld>
            <a:endParaRPr lang="es-EC"/>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C"/>
          </a:p>
        </p:txBody>
      </p:sp>
      <p:sp>
        <p:nvSpPr>
          <p:cNvPr id="3" name="2 Marcador de texto"/>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5" name="4 Marcador de texto"/>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7" name="6 Marcador de fecha"/>
          <p:cNvSpPr>
            <a:spLocks noGrp="1"/>
          </p:cNvSpPr>
          <p:nvPr>
            <p:ph type="dt" sz="half" idx="10"/>
          </p:nvPr>
        </p:nvSpPr>
        <p:spPr/>
        <p:txBody>
          <a:bodyPr/>
          <a:lstStyle/>
          <a:p>
            <a:fld id="{23310DB3-3025-4344-8FE1-E5AC7EC730D9}" type="datetimeFigureOut">
              <a:rPr lang="es-EC" smtClean="0"/>
              <a:t>03/10/2012</a:t>
            </a:fld>
            <a:endParaRPr lang="es-EC"/>
          </a:p>
        </p:txBody>
      </p:sp>
      <p:sp>
        <p:nvSpPr>
          <p:cNvPr id="8" name="7 Marcador de pie de página"/>
          <p:cNvSpPr>
            <a:spLocks noGrp="1"/>
          </p:cNvSpPr>
          <p:nvPr>
            <p:ph type="ftr" sz="quarter" idx="11"/>
          </p:nvPr>
        </p:nvSpPr>
        <p:spPr/>
        <p:txBody>
          <a:bodyPr/>
          <a:lstStyle/>
          <a:p>
            <a:endParaRPr lang="es-EC"/>
          </a:p>
        </p:txBody>
      </p:sp>
      <p:sp>
        <p:nvSpPr>
          <p:cNvPr id="9" name="8 Marcador de número de diapositiva"/>
          <p:cNvSpPr>
            <a:spLocks noGrp="1"/>
          </p:cNvSpPr>
          <p:nvPr>
            <p:ph type="sldNum" sz="quarter" idx="12"/>
          </p:nvPr>
        </p:nvSpPr>
        <p:spPr/>
        <p:txBody>
          <a:bodyPr/>
          <a:lstStyle/>
          <a:p>
            <a:fld id="{C24B66B9-29C0-42AA-8F70-E1B05A8F0C9C}" type="slidenum">
              <a:rPr lang="es-EC" smtClean="0"/>
              <a:t>‹Nº›</a:t>
            </a:fld>
            <a:endParaRPr lang="es-EC"/>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fecha"/>
          <p:cNvSpPr>
            <a:spLocks noGrp="1"/>
          </p:cNvSpPr>
          <p:nvPr>
            <p:ph type="dt" sz="half" idx="10"/>
          </p:nvPr>
        </p:nvSpPr>
        <p:spPr/>
        <p:txBody>
          <a:bodyPr/>
          <a:lstStyle/>
          <a:p>
            <a:fld id="{23310DB3-3025-4344-8FE1-E5AC7EC730D9}" type="datetimeFigureOut">
              <a:rPr lang="es-EC" smtClean="0"/>
              <a:t>03/10/2012</a:t>
            </a:fld>
            <a:endParaRPr lang="es-EC"/>
          </a:p>
        </p:txBody>
      </p:sp>
      <p:sp>
        <p:nvSpPr>
          <p:cNvPr id="4" name="3 Marcador de pie de página"/>
          <p:cNvSpPr>
            <a:spLocks noGrp="1"/>
          </p:cNvSpPr>
          <p:nvPr>
            <p:ph type="ftr" sz="quarter" idx="11"/>
          </p:nvPr>
        </p:nvSpPr>
        <p:spPr/>
        <p:txBody>
          <a:bodyPr/>
          <a:lstStyle/>
          <a:p>
            <a:endParaRPr lang="es-EC"/>
          </a:p>
        </p:txBody>
      </p:sp>
      <p:sp>
        <p:nvSpPr>
          <p:cNvPr id="5" name="4 Marcador de número de diapositiva"/>
          <p:cNvSpPr>
            <a:spLocks noGrp="1"/>
          </p:cNvSpPr>
          <p:nvPr>
            <p:ph type="sldNum" sz="quarter" idx="12"/>
          </p:nvPr>
        </p:nvSpPr>
        <p:spPr/>
        <p:txBody>
          <a:bodyPr/>
          <a:lstStyle/>
          <a:p>
            <a:fld id="{C24B66B9-29C0-42AA-8F70-E1B05A8F0C9C}" type="slidenum">
              <a:rPr lang="es-EC" smtClean="0"/>
              <a:t>‹Nº›</a:t>
            </a:fld>
            <a:endParaRPr lang="es-EC"/>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23310DB3-3025-4344-8FE1-E5AC7EC730D9}" type="datetimeFigureOut">
              <a:rPr lang="es-EC" smtClean="0"/>
              <a:t>03/10/2012</a:t>
            </a:fld>
            <a:endParaRPr lang="es-EC"/>
          </a:p>
        </p:txBody>
      </p:sp>
      <p:sp>
        <p:nvSpPr>
          <p:cNvPr id="3" name="2 Marcador de pie de página"/>
          <p:cNvSpPr>
            <a:spLocks noGrp="1"/>
          </p:cNvSpPr>
          <p:nvPr>
            <p:ph type="ftr" sz="quarter" idx="11"/>
          </p:nvPr>
        </p:nvSpPr>
        <p:spPr/>
        <p:txBody>
          <a:bodyPr/>
          <a:lstStyle/>
          <a:p>
            <a:endParaRPr lang="es-EC"/>
          </a:p>
        </p:txBody>
      </p:sp>
      <p:sp>
        <p:nvSpPr>
          <p:cNvPr id="4" name="3 Marcador de número de diapositiva"/>
          <p:cNvSpPr>
            <a:spLocks noGrp="1"/>
          </p:cNvSpPr>
          <p:nvPr>
            <p:ph type="sldNum" sz="quarter" idx="12"/>
          </p:nvPr>
        </p:nvSpPr>
        <p:spPr/>
        <p:txBody>
          <a:bodyPr/>
          <a:lstStyle/>
          <a:p>
            <a:fld id="{C24B66B9-29C0-42AA-8F70-E1B05A8F0C9C}" type="slidenum">
              <a:rPr lang="es-EC" smtClean="0"/>
              <a:t>‹Nº›</a:t>
            </a:fld>
            <a:endParaRPr lang="es-EC"/>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342900" y="364067"/>
            <a:ext cx="2256235" cy="1549400"/>
          </a:xfrm>
        </p:spPr>
        <p:txBody>
          <a:bodyPr anchor="b"/>
          <a:lstStyle>
            <a:lvl1pPr algn="l">
              <a:defRPr sz="2000" b="1"/>
            </a:lvl1pPr>
          </a:lstStyle>
          <a:p>
            <a:r>
              <a:rPr lang="es-ES" smtClean="0"/>
              <a:t>Haga clic para modificar el estilo de título del patrón</a:t>
            </a:r>
            <a:endParaRPr lang="es-EC"/>
          </a:p>
        </p:txBody>
      </p:sp>
      <p:sp>
        <p:nvSpPr>
          <p:cNvPr id="3" name="2 Marcador de contenido"/>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texto"/>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3310DB3-3025-4344-8FE1-E5AC7EC730D9}" type="datetimeFigureOut">
              <a:rPr lang="es-EC" smtClean="0"/>
              <a:t>03/10/2012</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C24B66B9-29C0-42AA-8F70-E1B05A8F0C9C}" type="slidenum">
              <a:rPr lang="es-EC" smtClean="0"/>
              <a:t>‹Nº›</a:t>
            </a:fld>
            <a:endParaRPr lang="es-EC"/>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344216" y="6400800"/>
            <a:ext cx="4114800" cy="755651"/>
          </a:xfrm>
        </p:spPr>
        <p:txBody>
          <a:bodyPr anchor="b"/>
          <a:lstStyle>
            <a:lvl1pPr algn="l">
              <a:defRPr sz="2000" b="1"/>
            </a:lvl1pPr>
          </a:lstStyle>
          <a:p>
            <a:r>
              <a:rPr lang="es-ES" smtClean="0"/>
              <a:t>Haga clic para modificar el estilo de título del patrón</a:t>
            </a:r>
            <a:endParaRPr lang="es-EC"/>
          </a:p>
        </p:txBody>
      </p:sp>
      <p:sp>
        <p:nvSpPr>
          <p:cNvPr id="3" name="2 Marcador de posición de imagen"/>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3 Marcador de texto"/>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3310DB3-3025-4344-8FE1-E5AC7EC730D9}" type="datetimeFigureOut">
              <a:rPr lang="es-EC" smtClean="0"/>
              <a:t>03/10/2012</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C24B66B9-29C0-42AA-8F70-E1B05A8F0C9C}" type="slidenum">
              <a:rPr lang="es-EC" smtClean="0"/>
              <a:t>‹Nº›</a:t>
            </a:fld>
            <a:endParaRPr lang="es-EC"/>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C"/>
          </a:p>
        </p:txBody>
      </p:sp>
      <p:sp>
        <p:nvSpPr>
          <p:cNvPr id="3" name="2 Marcador de texto"/>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fecha"/>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23310DB3-3025-4344-8FE1-E5AC7EC730D9}" type="datetimeFigureOut">
              <a:rPr lang="es-EC" smtClean="0"/>
              <a:t>03/10/2012</a:t>
            </a:fld>
            <a:endParaRPr lang="es-EC"/>
          </a:p>
        </p:txBody>
      </p:sp>
      <p:sp>
        <p:nvSpPr>
          <p:cNvPr id="5" name="4 Marcador de pie de página"/>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5 Marcador de número de diapositiva"/>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C24B66B9-29C0-42AA-8F70-E1B05A8F0C9C}" type="slidenum">
              <a:rPr lang="es-EC" smtClean="0"/>
              <a:t>‹Nº›</a:t>
            </a:fld>
            <a:endParaRPr lang="es-EC"/>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3" descr="http://www.recetassimples.com/wp-content/uploads/2011/08/dibujos-ninos.jpg"/>
          <p:cNvPicPr>
            <a:picLocks noChangeAspect="1" noChangeArrowheads="1"/>
          </p:cNvPicPr>
          <p:nvPr/>
        </p:nvPicPr>
        <p:blipFill>
          <a:blip r:embed="rId2" cstate="print"/>
          <a:srcRect/>
          <a:stretch>
            <a:fillRect/>
          </a:stretch>
        </p:blipFill>
        <p:spPr bwMode="auto">
          <a:xfrm>
            <a:off x="2060848" y="6012160"/>
            <a:ext cx="2735263" cy="2700338"/>
          </a:xfrm>
          <a:prstGeom prst="rect">
            <a:avLst/>
          </a:prstGeom>
          <a:noFill/>
        </p:spPr>
      </p:pic>
      <p:sp>
        <p:nvSpPr>
          <p:cNvPr id="37892" name="Rectangle 4"/>
          <p:cNvSpPr>
            <a:spLocks noChangeArrowheads="1"/>
          </p:cNvSpPr>
          <p:nvPr/>
        </p:nvSpPr>
        <p:spPr bwMode="auto">
          <a:xfrm>
            <a:off x="404664" y="683568"/>
            <a:ext cx="6165304"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3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Resumen del Cuento</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EC"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3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 deseo es un deseo</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EC"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Autora: Leonor Bravo Vel</a:t>
            </a:r>
            <a:r>
              <a:rPr kumimoji="0" lang="es-ES" sz="3600" b="0" i="0"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E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squez</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EC"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Jos</a:t>
            </a:r>
            <a:r>
              <a:rPr kumimoji="0" lang="es-ES" sz="3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es-E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Antonio Delgado</a:t>
            </a:r>
            <a:endParaRPr kumimoji="0" lang="es-EC"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Noveno de B</a:t>
            </a:r>
            <a:r>
              <a:rPr kumimoji="0" lang="es-ES" sz="3600" b="0" i="0"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E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sica </a:t>
            </a:r>
            <a:r>
              <a:rPr kumimoji="0" lang="es-ES" sz="3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s-ES"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r>
              <a:rPr kumimoji="0" lang="es-ES" sz="36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es-E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ChangeArrowheads="1"/>
          </p:cNvSpPr>
          <p:nvPr/>
        </p:nvSpPr>
        <p:spPr bwMode="auto">
          <a:xfrm>
            <a:off x="476672" y="467544"/>
            <a:ext cx="6048672" cy="1938992"/>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a:t>
            </a:r>
            <a:endParaRPr kumimoji="0" lang="es-EC"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Juan era un niño, a quien le encantaba la lectura, él era muy amigo de la Sra. Sol la bibliotecaria, una mujer muy culta, que los días sábados le gustaba mucho leerles cuentos a los niños usando en ocasiones un disfraz de bruja o de hada. </a:t>
            </a:r>
            <a:endParaRPr kumimoji="0" lang="es-E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6629" name="Picture 5" descr="http://blog.educastur.es/cpvaldellera/files/2011/03/nino-leyendo.jpg"/>
          <p:cNvPicPr>
            <a:picLocks noChangeAspect="1" noChangeArrowheads="1"/>
          </p:cNvPicPr>
          <p:nvPr/>
        </p:nvPicPr>
        <p:blipFill>
          <a:blip r:embed="rId2" cstate="print"/>
          <a:srcRect/>
          <a:stretch>
            <a:fillRect/>
          </a:stretch>
        </p:blipFill>
        <p:spPr bwMode="auto">
          <a:xfrm>
            <a:off x="1916832" y="2627784"/>
            <a:ext cx="3168352" cy="2664296"/>
          </a:xfrm>
          <a:prstGeom prst="rect">
            <a:avLst/>
          </a:prstGeom>
          <a:noFill/>
        </p:spPr>
      </p:pic>
      <p:sp>
        <p:nvSpPr>
          <p:cNvPr id="26630" name="Rectangle 6"/>
          <p:cNvSpPr>
            <a:spLocks noChangeArrowheads="1"/>
          </p:cNvSpPr>
          <p:nvPr/>
        </p:nvSpPr>
        <p:spPr bwMode="auto">
          <a:xfrm>
            <a:off x="476672" y="5436096"/>
            <a:ext cx="6048672" cy="2862322"/>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II</a:t>
            </a:r>
            <a:endParaRPr kumimoji="0" lang="es-EC"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Un día, Juan por fin consiguió que Doña Sol le baje un libro que siempre había querido,  cuando empezó a leerlo, de entre todo el polvo, salió una pequeña criatura que parecía una muñequita, ella se presentó como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Florinda</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era una bruja, le contó a Juan que no sabía cómo regresar  a casa, Juan le agradó mucho a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Florinda</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por esa razón  le concedió un deseo.  Juan le pidió que sean amigos.</a:t>
            </a:r>
            <a:endParaRPr kumimoji="0" lang="es-E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332656" y="440540"/>
            <a:ext cx="6220072" cy="286232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III</a:t>
            </a:r>
            <a:endParaRPr kumimoji="0" lang="es-EC"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Salieron a conocer la ciudad,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Florinda</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estaba un poco asustada porque todo era nuevo para ella, comieron de todo un poco, al final del día Juan le pidió que se quede con él hasta encontrar la forma de que regrese a casa,  conversaron de muchas cosas entre ellas, el accidente en donde murió el padre de Juan y que a la pequeña bruja le gustaba las flores y la poesía.</a:t>
            </a:r>
            <a:endParaRPr kumimoji="0" lang="es-EC"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5603" name="Picture 3" descr="http://www.matematicasypoesia.com.es/juegosOL/para-pintar/ninios-saltando.jpg"/>
          <p:cNvPicPr>
            <a:picLocks noChangeAspect="1" noChangeArrowheads="1"/>
          </p:cNvPicPr>
          <p:nvPr/>
        </p:nvPicPr>
        <p:blipFill>
          <a:blip r:embed="rId2" cstate="print"/>
          <a:srcRect/>
          <a:stretch>
            <a:fillRect/>
          </a:stretch>
        </p:blipFill>
        <p:spPr bwMode="auto">
          <a:xfrm>
            <a:off x="4869160" y="3275856"/>
            <a:ext cx="1988840" cy="5472608"/>
          </a:xfrm>
          <a:prstGeom prst="rect">
            <a:avLst/>
          </a:prstGeom>
          <a:noFill/>
        </p:spPr>
      </p:pic>
      <p:sp>
        <p:nvSpPr>
          <p:cNvPr id="25606" name="Rectangle 6"/>
          <p:cNvSpPr>
            <a:spLocks noChangeArrowheads="1"/>
          </p:cNvSpPr>
          <p:nvPr/>
        </p:nvSpPr>
        <p:spPr bwMode="auto">
          <a:xfrm>
            <a:off x="332656" y="3491880"/>
            <a:ext cx="3384376" cy="532453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IV</a:t>
            </a:r>
            <a:endParaRPr kumimoji="0" lang="es-EC"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Juan decidió llevar a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Florinda</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 la escuela, cuando llegaron,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Joselo</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quien era un niño que siempre molestaba a Juan se empezó a reír de él, en la clase lo volvió a molestar,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Florinda</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se enojó mucho, e hizo volar una regla que le cayó justamente en la cabeza a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Joselo</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quien extrañamente se empezó  a golpear solo, los otros niños se empezaron a reírse  y,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Joselo</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juró vengarse de Juan</a:t>
            </a:r>
            <a:r>
              <a:rPr kumimoji="0" lang="es-ES"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es-E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5608" name="Picture 8" descr="http://dibuteca.estaticos.net/dibujos/pintados/2011008/2986e8599a871d1f43b07b855109dbdb.png"/>
          <p:cNvPicPr>
            <a:picLocks noChangeAspect="1" noChangeArrowheads="1"/>
          </p:cNvPicPr>
          <p:nvPr/>
        </p:nvPicPr>
        <p:blipFill>
          <a:blip r:embed="rId3" cstate="print"/>
          <a:srcRect/>
          <a:stretch>
            <a:fillRect/>
          </a:stretch>
        </p:blipFill>
        <p:spPr bwMode="auto">
          <a:xfrm>
            <a:off x="3933056" y="6372200"/>
            <a:ext cx="1224136" cy="180907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332656" y="241648"/>
            <a:ext cx="5932040" cy="3170099"/>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V</a:t>
            </a:r>
            <a:endParaRPr kumimoji="0" lang="es-EC"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Un día doña Sol, a descubrió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Florinda</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conversando con Juan y en silencio se acercó para presentarse, al principio la pequeña bruja estaba asustada, pero poco a poco se hicieron grandes amigas,  hasta el punto que los tres iban juntos a recorrer diferentes cuentos como Alicia en el país de las maravillas, Julio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Verne</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etc</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Pasado el tiempo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Florinda</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enseñó a su amigo a desaparecer y juntos se divertían a lo grande.</a:t>
            </a:r>
            <a:endParaRPr kumimoji="0" lang="es-E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4578" name="Rectangle 2"/>
          <p:cNvSpPr>
            <a:spLocks noChangeArrowheads="1"/>
          </p:cNvSpPr>
          <p:nvPr/>
        </p:nvSpPr>
        <p:spPr bwMode="auto">
          <a:xfrm>
            <a:off x="404664" y="3491880"/>
            <a:ext cx="4248472" cy="535531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b="0" i="0" u="none" strike="noStrike" cap="none" normalizeH="0" baseline="0" dirty="0" smtClean="0">
                <a:ln>
                  <a:noFill/>
                </a:ln>
                <a:solidFill>
                  <a:schemeClr val="tx1"/>
                </a:solidFill>
                <a:effectLst/>
                <a:latin typeface="Arial" pitchFamily="34" charset="0"/>
                <a:ea typeface="Calibri" pitchFamily="34" charset="0"/>
                <a:cs typeface="Arial" pitchFamily="34" charset="0"/>
              </a:rPr>
              <a:t>VI</a:t>
            </a:r>
            <a:endParaRPr kumimoji="0" lang="es-EC"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b="0" i="0" u="none" strike="noStrike" cap="none" normalizeH="0" baseline="0" dirty="0" smtClean="0">
                <a:ln>
                  <a:noFill/>
                </a:ln>
                <a:solidFill>
                  <a:schemeClr val="tx1"/>
                </a:solidFill>
                <a:effectLst/>
                <a:latin typeface="Arial" pitchFamily="34" charset="0"/>
                <a:ea typeface="Calibri" pitchFamily="34" charset="0"/>
                <a:cs typeface="Arial" pitchFamily="34" charset="0"/>
              </a:rPr>
              <a:t>Llegó la semana de exámenes, Juan estaba muy preocupado, porque era muy inútil para la clase de gimnasia y seguramente </a:t>
            </a:r>
            <a:r>
              <a:rPr kumimoji="0" lang="es-ES"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Joselo</a:t>
            </a:r>
            <a:r>
              <a:rPr kumimoji="0" lang="es-ES" b="0" i="0" u="none" strike="noStrike" cap="none" normalizeH="0" baseline="0" dirty="0" smtClean="0">
                <a:ln>
                  <a:noFill/>
                </a:ln>
                <a:solidFill>
                  <a:schemeClr val="tx1"/>
                </a:solidFill>
                <a:effectLst/>
                <a:latin typeface="Arial" pitchFamily="34" charset="0"/>
                <a:ea typeface="Calibri" pitchFamily="34" charset="0"/>
                <a:cs typeface="Arial" pitchFamily="34" charset="0"/>
              </a:rPr>
              <a:t> se reiría de él, cuando empezó la hora, Juan se cayó y se manchó todo su uniforme blanco, </a:t>
            </a:r>
            <a:r>
              <a:rPr kumimoji="0" lang="es-ES"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Joselo</a:t>
            </a:r>
            <a:r>
              <a:rPr kumimoji="0" lang="es-ES" b="0" i="0" u="none" strike="noStrike" cap="none" normalizeH="0" baseline="0" dirty="0" smtClean="0">
                <a:ln>
                  <a:noFill/>
                </a:ln>
                <a:solidFill>
                  <a:schemeClr val="tx1"/>
                </a:solidFill>
                <a:effectLst/>
                <a:latin typeface="Arial" pitchFamily="34" charset="0"/>
                <a:ea typeface="Calibri" pitchFamily="34" charset="0"/>
                <a:cs typeface="Arial" pitchFamily="34" charset="0"/>
              </a:rPr>
              <a:t> aprovechó la oportunidad para burlarse sin piedad, por primera vez Juan reaccionó, le echó lodo encima y con lágrimas en los ojos le gritó que seguramente a él era muy bueno en deportes porque tenía a su padre, pero el padre de Juan estaba muerto. Al día siguiente </a:t>
            </a:r>
            <a:r>
              <a:rPr kumimoji="0" lang="es-ES"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Joselo</a:t>
            </a:r>
            <a:r>
              <a:rPr kumimoji="0" lang="es-ES" b="0" i="0" u="none" strike="noStrike" cap="none" normalizeH="0" baseline="0" dirty="0" smtClean="0">
                <a:ln>
                  <a:noFill/>
                </a:ln>
                <a:solidFill>
                  <a:schemeClr val="tx1"/>
                </a:solidFill>
                <a:effectLst/>
                <a:latin typeface="Arial" pitchFamily="34" charset="0"/>
                <a:ea typeface="Calibri" pitchFamily="34" charset="0"/>
                <a:cs typeface="Arial" pitchFamily="34" charset="0"/>
              </a:rPr>
              <a:t> se acercó a Juan, lo consoló y le explicó que él si tenía padre, pero era como no tenerlo puesto que no vivía con él porque se había divorciado de su madre y no lo quería.</a:t>
            </a:r>
            <a:endParaRPr kumimoji="0" lang="es-ES" b="0" i="0" u="none" strike="noStrike" cap="none" normalizeH="0" baseline="0" dirty="0" smtClean="0">
              <a:ln>
                <a:noFill/>
              </a:ln>
              <a:solidFill>
                <a:schemeClr val="tx1"/>
              </a:solidFill>
              <a:effectLst/>
              <a:latin typeface="Arial" pitchFamily="34" charset="0"/>
              <a:cs typeface="Arial" pitchFamily="34" charset="0"/>
            </a:endParaRPr>
          </a:p>
        </p:txBody>
      </p:sp>
      <p:pic>
        <p:nvPicPr>
          <p:cNvPr id="24580" name="Picture 4" descr="http://edukame.com/wp-content/uploads/2009/05/ninos-peleando.gif"/>
          <p:cNvPicPr>
            <a:picLocks noChangeAspect="1" noChangeArrowheads="1"/>
          </p:cNvPicPr>
          <p:nvPr/>
        </p:nvPicPr>
        <p:blipFill>
          <a:blip r:embed="rId2" cstate="print"/>
          <a:srcRect/>
          <a:stretch>
            <a:fillRect/>
          </a:stretch>
        </p:blipFill>
        <p:spPr bwMode="auto">
          <a:xfrm>
            <a:off x="5085184" y="4067944"/>
            <a:ext cx="1358900" cy="424847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404664" y="241648"/>
            <a:ext cx="5976664" cy="2862322"/>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VII</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EC"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Juan ese día se sintió más triste que nunca, caminó sin rumbo fijo, ya era muy tarde, empezó a llover,  Juan se mojó mucho, hacía frío, su amiga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Florinda</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estaba muy preocupada. El niño se enfermó gravemente y solo le pidió a la brujita que cuando se recupere le ayude para que el padre de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Joselo</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lo vuelva a querer.</a:t>
            </a:r>
            <a:endParaRPr kumimoji="0" lang="es-E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3554" name="Rectangle 2"/>
          <p:cNvSpPr>
            <a:spLocks noChangeArrowheads="1"/>
          </p:cNvSpPr>
          <p:nvPr/>
        </p:nvSpPr>
        <p:spPr bwMode="auto">
          <a:xfrm>
            <a:off x="404664" y="3265984"/>
            <a:ext cx="3744416" cy="532453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VII</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EC"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Durante la enfermedad de Juan muchas personas lo fueron a visitar, entre ellos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Joselo</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quien poco a poco se fue acercando cada vez más a Juan, llegando a ser muy buenos amigos. Cuando Juan estuvo sano y fue a la escuela le pidió a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Florinda</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lo acompañe a conocer al papá de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Joselo</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se hicieron invisibles para poder acercarse a él y conocerlo mejor, Juan realmente quería ayudar a su amigo.</a:t>
            </a:r>
            <a:endParaRPr kumimoji="0" lang="es-E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3556" name="Picture 4" descr="http://us.123rf.com/400wm/400/400/yayayoy/yayayoy1111/yayayoy111100017/11376105-nino-enfermo-en-la-cama.jpg"/>
          <p:cNvPicPr>
            <a:picLocks noChangeAspect="1" noChangeArrowheads="1"/>
          </p:cNvPicPr>
          <p:nvPr/>
        </p:nvPicPr>
        <p:blipFill>
          <a:blip r:embed="rId2" cstate="print"/>
          <a:srcRect/>
          <a:stretch>
            <a:fillRect/>
          </a:stretch>
        </p:blipFill>
        <p:spPr bwMode="auto">
          <a:xfrm>
            <a:off x="4221088" y="3923928"/>
            <a:ext cx="2636912" cy="442595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548680" y="467544"/>
            <a:ext cx="5877272" cy="806374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XI</a:t>
            </a:r>
            <a:endParaRPr kumimoji="0" lang="es-EC"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Llegó la hora del campeonato de fútbol de la escuela,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Joselo</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se luciría en esa tarde, después de un difícil partido por fin quedaron campeones, fotos van, fotos vienen….fue una alegría muy grande y claro la gran estrella fue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Joselo</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cuando pasó un poco el alboroto, Juan fue al baño y sin querer escucho que su amigo estaba allí, llorando junto a su madre porque su padre no había ido a verlo, así que se decidió ir a hablar con el padre de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Joselo</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se volvieron invisibles, esperaron pacientemente que ya no hubiera nadie en la oficina y aparecieron de la nada frente a los ojos del padre de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Joselo</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Juan trató de explicar su presencia, pero el Dr.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Casamayor</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parecía estar muy molesto, llamó a su secretaria pero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Florinda</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había lanzado un hechizo para que nadie lo escuche, Juan le dijo que era amigo de su hijo, que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Joselo</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sufría mucho porque piensa que su padre no lo quiere, aquel hombre no quería entender razones, así que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Florinda</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lo puso a dormir, con el fin de que recordara su niñez, ellos pudieron ver los sueños del padre de </a:t>
            </a:r>
            <a:r>
              <a:rPr kumimoji="0" lang="es-ES"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Joselo</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él había sufrido en carne propia el no tener a su padre a su lado porque estaba muy ocupado.</a:t>
            </a:r>
            <a:endParaRPr kumimoji="0" lang="es-EC"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C"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332656" y="138862"/>
            <a:ext cx="6220072" cy="63709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X</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EC"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Juan se sinti</a:t>
            </a:r>
            <a:r>
              <a:rPr kumimoji="0" lang="es-ES" sz="2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tranquilo por haber al menos intentado hacer algo por su amigo, sin embargo no sab</a:t>
            </a:r>
            <a:r>
              <a:rPr kumimoji="0" lang="es-ES" sz="2400" b="0" i="0" u="none" strike="noStrike" cap="none" normalizeH="0" baseline="0" dirty="0" smtClean="0">
                <a:ln>
                  <a:noFill/>
                </a:ln>
                <a:solidFill>
                  <a:schemeClr val="tx1"/>
                </a:solidFill>
                <a:effectLst/>
                <a:latin typeface="Calibri"/>
                <a:ea typeface="Calibri" pitchFamily="34" charset="0"/>
                <a:cs typeface="Times New Roman" pitchFamily="18" charset="0"/>
              </a:rPr>
              <a:t>í</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nada porque estaban de vacaciones, como a la semana de lo sucedido, Juan recibi</a:t>
            </a:r>
            <a:r>
              <a:rPr kumimoji="0" lang="es-ES" sz="2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una inesperada visita, no lo pod</a:t>
            </a:r>
            <a:r>
              <a:rPr kumimoji="0" lang="es-ES" sz="2400" b="0" i="0" u="none" strike="noStrike" cap="none" normalizeH="0" baseline="0" dirty="0" smtClean="0">
                <a:ln>
                  <a:noFill/>
                </a:ln>
                <a:solidFill>
                  <a:schemeClr val="tx1"/>
                </a:solidFill>
                <a:effectLst/>
                <a:latin typeface="Calibri"/>
                <a:ea typeface="Calibri" pitchFamily="34" charset="0"/>
                <a:cs typeface="Times New Roman" pitchFamily="18" charset="0"/>
              </a:rPr>
              <a:t>í</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creer, eran </a:t>
            </a:r>
            <a:r>
              <a:rPr kumimoji="0" lang="es-E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Joselo</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y su padre, quienes lo fueron a ver para llevarlo a pasear , mientras el pap</a:t>
            </a:r>
            <a:r>
              <a:rPr kumimoji="0" lang="es-ES" sz="2400" b="0" i="0"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 </a:t>
            </a:r>
            <a:r>
              <a:rPr kumimoji="0" lang="es-E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Joselo</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conversaba con la madre de Juan, </a:t>
            </a:r>
            <a:r>
              <a:rPr kumimoji="0" lang="es-E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Joselo</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agradeci</a:t>
            </a:r>
            <a:r>
              <a:rPr kumimoji="0" lang="es-ES" sz="2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 su amigo lo que hab</a:t>
            </a:r>
            <a:r>
              <a:rPr kumimoji="0" lang="es-ES" sz="2400" b="0" i="0" u="none" strike="noStrike" cap="none" normalizeH="0" baseline="0" dirty="0" smtClean="0">
                <a:ln>
                  <a:noFill/>
                </a:ln>
                <a:solidFill>
                  <a:schemeClr val="tx1"/>
                </a:solidFill>
                <a:effectLst/>
                <a:latin typeface="Calibri"/>
                <a:ea typeface="Calibri" pitchFamily="34" charset="0"/>
                <a:cs typeface="Times New Roman" pitchFamily="18" charset="0"/>
              </a:rPr>
              <a:t>í</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hecho por </a:t>
            </a:r>
            <a:r>
              <a:rPr kumimoji="0" lang="es-ES"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 adem</a:t>
            </a:r>
            <a:r>
              <a:rPr kumimoji="0" lang="es-ES" sz="2400" b="0" i="0"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le propuso compartir el cari</a:t>
            </a:r>
            <a:r>
              <a:rPr kumimoji="0" lang="es-ES" sz="2400" b="0" i="0" u="none" strike="noStrike" cap="none" normalizeH="0" baseline="0" dirty="0" smtClean="0">
                <a:ln>
                  <a:noFill/>
                </a:ln>
                <a:solidFill>
                  <a:schemeClr val="tx1"/>
                </a:solidFill>
                <a:effectLst/>
                <a:latin typeface="Calibri"/>
                <a:ea typeface="Calibri" pitchFamily="34" charset="0"/>
                <a:cs typeface="Times New Roman" pitchFamily="18" charset="0"/>
              </a:rPr>
              <a:t>ñ</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 de su padre, entonces Juan entendi</a:t>
            </a:r>
            <a:r>
              <a:rPr kumimoji="0" lang="es-ES" sz="2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que su gran amiga </a:t>
            </a:r>
            <a:r>
              <a:rPr kumimoji="0" lang="es-E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Florinda</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cumpli</a:t>
            </a:r>
            <a:r>
              <a:rPr kumimoji="0" lang="es-ES" sz="2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el deseo, porque a pesar de no tener padre compartir</a:t>
            </a:r>
            <a:r>
              <a:rPr kumimoji="0" lang="es-ES" sz="2400" b="0" i="0" u="none" strike="noStrike" cap="none" normalizeH="0" baseline="0" dirty="0" smtClean="0">
                <a:ln>
                  <a:noFill/>
                </a:ln>
                <a:solidFill>
                  <a:schemeClr val="tx1"/>
                </a:solidFill>
                <a:effectLst/>
                <a:latin typeface="Calibri"/>
                <a:ea typeface="Calibri" pitchFamily="34" charset="0"/>
                <a:cs typeface="Times New Roman" pitchFamily="18" charset="0"/>
              </a:rPr>
              <a:t>í</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con su amigo la alegr</a:t>
            </a:r>
            <a:r>
              <a:rPr kumimoji="0" lang="es-ES" sz="2400" b="0" i="0" u="none" strike="noStrike" cap="none" normalizeH="0" baseline="0" dirty="0" smtClean="0">
                <a:ln>
                  <a:noFill/>
                </a:ln>
                <a:solidFill>
                  <a:schemeClr val="tx1"/>
                </a:solidFill>
                <a:effectLst/>
                <a:latin typeface="Calibri"/>
                <a:ea typeface="Calibri" pitchFamily="34" charset="0"/>
                <a:cs typeface="Times New Roman" pitchFamily="18" charset="0"/>
              </a:rPr>
              <a:t>í</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de tenerlo aunque sea por ratitos.</a:t>
            </a:r>
            <a:endParaRPr kumimoji="0" lang="es-EC"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C"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1509" name="Picture 5" descr="http://us.cdn3.123rf.com/168nwm/robertosch/robertosch1007/robertosch100700128/7323525-mejores-amigos-dibujos-animados-sobre-fondo-blanco-ilustracion-de-arte-abstracto.jpg"/>
          <p:cNvPicPr>
            <a:picLocks noChangeAspect="1" noChangeArrowheads="1"/>
          </p:cNvPicPr>
          <p:nvPr/>
        </p:nvPicPr>
        <p:blipFill>
          <a:blip r:embed="rId2" cstate="print"/>
          <a:srcRect/>
          <a:stretch>
            <a:fillRect/>
          </a:stretch>
        </p:blipFill>
        <p:spPr bwMode="auto">
          <a:xfrm>
            <a:off x="476672" y="6732240"/>
            <a:ext cx="1867148" cy="2088232"/>
          </a:xfrm>
          <a:prstGeom prst="rect">
            <a:avLst/>
          </a:prstGeom>
          <a:noFill/>
        </p:spPr>
      </p:pic>
      <p:sp>
        <p:nvSpPr>
          <p:cNvPr id="21510" name="WordArt 6"/>
          <p:cNvSpPr>
            <a:spLocks noChangeArrowheads="1" noChangeShapeType="1" noTextEdit="1"/>
          </p:cNvSpPr>
          <p:nvPr/>
        </p:nvSpPr>
        <p:spPr bwMode="auto">
          <a:xfrm>
            <a:off x="2708920" y="7236296"/>
            <a:ext cx="3816424" cy="1296144"/>
          </a:xfrm>
          <a:prstGeom prst="rect">
            <a:avLst/>
          </a:prstGeom>
        </p:spPr>
        <p:txBody>
          <a:bodyPr wrap="none" fromWordArt="1">
            <a:prstTxWarp prst="textPlain">
              <a:avLst>
                <a:gd name="adj" fmla="val 50000"/>
              </a:avLst>
            </a:prstTxWarp>
          </a:bodyPr>
          <a:lstStyle/>
          <a:p>
            <a:pPr algn="ctr" rtl="0"/>
            <a:r>
              <a:rPr lang="es-EC" sz="3600" kern="10" spc="0" dirty="0" smtClean="0">
                <a:ln w="9525">
                  <a:noFill/>
                  <a:round/>
                  <a:headEnd/>
                  <a:tailEnd/>
                </a:ln>
                <a:solidFill>
                  <a:srgbClr val="336699"/>
                </a:solidFill>
                <a:effectLst>
                  <a:outerShdw dist="45791" dir="2021404" algn="ctr" rotWithShape="0">
                    <a:srgbClr val="B2B2B2">
                      <a:alpha val="80000"/>
                    </a:srgbClr>
                  </a:outerShdw>
                </a:effectLst>
                <a:latin typeface="Times New Roman"/>
                <a:cs typeface="Times New Roman"/>
              </a:rPr>
              <a:t>EL FIN</a:t>
            </a:r>
            <a:endParaRPr lang="es-EC" sz="3600" kern="10" spc="0" dirty="0">
              <a:ln w="9525">
                <a:noFill/>
                <a:round/>
                <a:headEnd/>
                <a:tailEnd/>
              </a:ln>
              <a:solidFill>
                <a:srgbClr val="336699"/>
              </a:solidFill>
              <a:effectLst>
                <a:outerShdw dist="45791" dir="2021404" algn="ctr" rotWithShape="0">
                  <a:srgbClr val="B2B2B2">
                    <a:alpha val="80000"/>
                  </a:srgbClr>
                </a:outerShdw>
              </a:effectLst>
              <a:latin typeface="Times New Roman"/>
              <a:cs typeface="Times New Roman"/>
            </a:endParaRPr>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307</TotalTime>
  <Words>1048</Words>
  <Application>Microsoft Office PowerPoint</Application>
  <PresentationFormat>Presentación en pantalla (4:3)</PresentationFormat>
  <Paragraphs>32</Paragraphs>
  <Slides>7</Slides>
  <Notes>0</Notes>
  <HiddenSlides>0</HiddenSlides>
  <MMClips>0</MMClips>
  <ScaleCrop>false</ScaleCrop>
  <HeadingPairs>
    <vt:vector size="4" baseType="variant">
      <vt:variant>
        <vt:lpstr>Tema</vt:lpstr>
      </vt:variant>
      <vt:variant>
        <vt:i4>1</vt:i4>
      </vt:variant>
      <vt:variant>
        <vt:lpstr>Títulos de diapositiva</vt:lpstr>
      </vt:variant>
      <vt:variant>
        <vt:i4>7</vt:i4>
      </vt:variant>
    </vt:vector>
  </HeadingPairs>
  <TitlesOfParts>
    <vt:vector size="8" baseType="lpstr">
      <vt:lpstr>Tema de Office</vt:lpstr>
      <vt:lpstr>Diapositiva 1</vt:lpstr>
      <vt:lpstr>Diapositiva 2</vt:lpstr>
      <vt:lpstr>Diapositiva 3</vt:lpstr>
      <vt:lpstr>Diapositiva 4</vt:lpstr>
      <vt:lpstr>Diapositiva 5</vt:lpstr>
      <vt:lpstr>Diapositiva 6</vt:lpstr>
      <vt:lpstr>Diapositiva 7</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SECRETARIA GERENCIA</dc:creator>
  <cp:lastModifiedBy>SECRETARIA GERENCIA</cp:lastModifiedBy>
  <cp:revision>17</cp:revision>
  <dcterms:created xsi:type="dcterms:W3CDTF">2012-10-03T15:24:59Z</dcterms:created>
  <dcterms:modified xsi:type="dcterms:W3CDTF">2012-10-03T20:32:35Z</dcterms:modified>
</cp:coreProperties>
</file>